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1346" r:id="rId6"/>
    <p:sldId id="1343" r:id="rId7"/>
    <p:sldId id="1350" r:id="rId8"/>
    <p:sldId id="134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295"/>
    <a:srgbClr val="144395"/>
    <a:srgbClr val="1D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5"/>
    <p:restoredTop sz="95187"/>
  </p:normalViewPr>
  <p:slideViewPr>
    <p:cSldViewPr snapToGrid="0" snapToObjects="1">
      <p:cViewPr varScale="1">
        <p:scale>
          <a:sx n="82" d="100"/>
          <a:sy n="8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A7ED1-A646-ED45-938D-8729E4808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Dosi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36C3388-8B76-C142-90F6-202A96BF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1F741C-1406-0D4F-BC45-78C84BBF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C12F0B-94C9-844A-8063-70DFD0E1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9B4332-D1FF-484B-88CE-AA9BD686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86CF92F-A2F2-0B4D-9819-1E9BF0FD4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D45DA-39FF-F440-A5C2-A16D3B75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8B5F11-AAFD-2F49-ADC3-78B0A19F7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14FE9-3BFC-194E-A852-60DC6658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D55E3-E1F8-1E4B-BE88-20451A24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7344AA-2098-E549-85BA-7CD18FDF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9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D1F2026-F4F6-1841-AE0D-D085A4D6B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13C106-6D9E-2D4B-B76F-B6E779B6D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8E865F-A9EB-AC40-A94C-51C97161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72E401-7F5E-0541-92D3-DF53805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4C5198-7DB1-6B43-BA5D-FF382768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4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08278-79A5-0646-A885-513E04C5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Dosis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70E051-6181-5A4A-A759-E477C2525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Dosis" pitchFamily="2" charset="77"/>
              </a:defRPr>
            </a:lvl1pPr>
            <a:lvl2pPr>
              <a:defRPr b="0" i="0">
                <a:latin typeface="Dosis" pitchFamily="2" charset="77"/>
              </a:defRPr>
            </a:lvl2pPr>
            <a:lvl3pPr>
              <a:defRPr b="0" i="0">
                <a:latin typeface="Dosis" pitchFamily="2" charset="77"/>
              </a:defRPr>
            </a:lvl3pPr>
            <a:lvl4pPr>
              <a:defRPr b="0" i="0">
                <a:latin typeface="Dosis" pitchFamily="2" charset="77"/>
              </a:defRPr>
            </a:lvl4pPr>
            <a:lvl5pPr>
              <a:defRPr b="0" i="0">
                <a:latin typeface="Dosis" pitchFamily="2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BB79A7-31B3-E346-A676-9EC02160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41DA25-1B95-4744-AF26-0B2791E8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C19C3F-9448-2F4B-866A-CCEDA2D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C023DC-123C-E742-B9C1-84EBB67D5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FDB16-6B22-D042-B032-FE869104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8EA4CD-F738-7642-962C-B046DDD5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0D384-F219-B54B-9E16-0D36E24C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BB5CD1-9D1B-174B-87E1-C1538D2F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47DA8A-4A86-DA40-9133-F1A2BA0B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80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B0D4E6-E555-5D41-A411-21706DDD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Dosi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9D12C-0638-BD45-83DA-85F6410E2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Dosis" pitchFamily="2" charset="77"/>
              </a:defRPr>
            </a:lvl1pPr>
            <a:lvl2pPr>
              <a:defRPr b="0" i="0">
                <a:latin typeface="Dosis" pitchFamily="2" charset="77"/>
              </a:defRPr>
            </a:lvl2pPr>
            <a:lvl3pPr>
              <a:defRPr b="0" i="0">
                <a:latin typeface="Dosis" pitchFamily="2" charset="77"/>
              </a:defRPr>
            </a:lvl3pPr>
            <a:lvl4pPr>
              <a:defRPr b="0" i="0">
                <a:latin typeface="Dosis" pitchFamily="2" charset="77"/>
              </a:defRPr>
            </a:lvl4pPr>
            <a:lvl5pPr>
              <a:defRPr b="0" i="0">
                <a:latin typeface="Dosis" pitchFamily="2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E977E0-2FED-3041-9B53-C93E5E84E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Dosis" pitchFamily="2" charset="77"/>
              </a:defRPr>
            </a:lvl1pPr>
            <a:lvl2pPr>
              <a:defRPr b="0" i="0">
                <a:latin typeface="Dosis" pitchFamily="2" charset="77"/>
              </a:defRPr>
            </a:lvl2pPr>
            <a:lvl3pPr>
              <a:defRPr b="0" i="0">
                <a:latin typeface="Dosis" pitchFamily="2" charset="77"/>
              </a:defRPr>
            </a:lvl3pPr>
            <a:lvl4pPr>
              <a:defRPr b="0" i="0">
                <a:latin typeface="Dosis" pitchFamily="2" charset="77"/>
              </a:defRPr>
            </a:lvl4pPr>
            <a:lvl5pPr>
              <a:defRPr b="0" i="0">
                <a:latin typeface="Dosis" pitchFamily="2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EA7361-6FF0-5843-891A-D0C7CB4C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C91413-3845-EA45-9FCB-9BBA0D61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43CA65-B2E3-F744-8966-B6F8E5CB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0AC216-0721-2147-90C9-621879586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FE72E-48A9-554B-A4BD-E53206F2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D83F71-AC05-D346-B30D-EFC16FC2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C6A425-1886-D14B-9ADC-70483017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16CFF4-6E9A-5248-8B86-2472BFBB5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07C346-FD46-4E46-82D0-54704B3FB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E949AE-5DB7-9847-A13B-DF66AA4F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7E8EEC-BCC5-1844-AB86-CE46736B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644433-1418-664A-BD34-453378F6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12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E43782-E53C-5847-950C-B199D1F3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si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7D4E43A-64E1-C240-A710-4A7FEDD3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7523D7-D570-3943-88E8-496BB20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875FC4-E3D1-394C-83FC-88ED4DED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9D8215-4E70-3741-8C6A-9334E0D1A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050699-2B6C-DD4C-90CD-F65F060E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59A7F0-7264-0D41-848C-8C313FC4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2C9EDB-E4CE-4846-BC5E-41FF7E31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84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2FA44-116F-4B4C-A7A2-ABF5330C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8FA6E-C7C8-8E42-A004-2357AB3C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1B8563-34B1-2E41-81FC-A32DFE1A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66D06F-EF81-9B44-A4CF-2C1C3A5F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598301-B790-3148-9A4D-86DEEE9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8FBA09-7C43-0244-987D-500ADB62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2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C962F-657D-F74C-A41E-2A13C356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665A44-0C07-1443-9A16-CBFB43811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EF8730-AB9D-D945-BE28-AA2B47FE8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A9FDDA-E794-054A-95C4-5B092152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E70280-0B7B-6145-B820-7D254D83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069FC2-0778-9E49-85A5-256CFAA0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75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ED66FED-7215-DC47-86EE-ED31025B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99D74D-2A3A-A347-B999-1DD6A32E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2C2F36-B1CD-0B4E-8D4E-048FD6EC5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9508-186C-9E4C-9300-6406AB0DDAC6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192DF-E72E-D746-8145-84136A36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6C5252-DB9E-DB46-89F6-1B3AB56E4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1BB8-453F-2343-891B-2B1311E2CD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51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osi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osi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osi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osi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si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si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htaastiparas.fi/fi/login?returnUrl=/fi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rheilu, peli, tie, kenttä&#10;&#10;Kuvaus luotu automaattisesti">
            <a:extLst>
              <a:ext uri="{FF2B5EF4-FFF2-40B4-BE49-F238E27FC236}">
                <a16:creationId xmlns:a16="http://schemas.microsoft.com/office/drawing/2014/main" id="{5CF8F4D7-7D4D-794C-A90B-06554F41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9EDCB97-6F2D-A646-AE2A-C8A120A2D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2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1C00C1-C5F7-2643-A4A1-53C0B596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350963"/>
            <a:ext cx="9372600" cy="2387600"/>
          </a:xfrm>
        </p:spPr>
        <p:txBody>
          <a:bodyPr>
            <a:normAutofit fontScale="90000"/>
          </a:bodyPr>
          <a:lstStyle/>
          <a:p>
            <a:r>
              <a:rPr lang="fi-FI" sz="6600" dirty="0">
                <a:solidFill>
                  <a:schemeClr val="bg1"/>
                </a:solidFill>
              </a:rPr>
              <a:t>Nuorten maajoukkuetoiminnan arvot ja pelisäännöt</a:t>
            </a:r>
            <a:endParaRPr lang="fi-FI" sz="6600" dirty="0">
              <a:solidFill>
                <a:schemeClr val="bg1"/>
              </a:solidFill>
              <a:latin typeface="Dosis" pitchFamily="2" charset="77"/>
            </a:endParaRP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88ED10B-7964-1740-9607-D3491849E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1275"/>
            <a:ext cx="9144000" cy="1655762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  <a:latin typeface="Dosis" pitchFamily="2" charset="77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FA4F223-9930-6A49-B40F-7C277EB1CB4D}"/>
              </a:ext>
            </a:extLst>
          </p:cNvPr>
          <p:cNvSpPr txBox="1"/>
          <p:nvPr/>
        </p:nvSpPr>
        <p:spPr>
          <a:xfrm>
            <a:off x="7230794" y="6347086"/>
            <a:ext cx="42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Dosis" pitchFamily="2" charset="77"/>
              </a:rPr>
              <a:t>Suomen Tennisliitto - </a:t>
            </a:r>
            <a:r>
              <a:rPr lang="fi-FI" dirty="0" err="1">
                <a:solidFill>
                  <a:schemeClr val="bg1"/>
                </a:solidFill>
                <a:latin typeface="Dosis" pitchFamily="2" charset="77"/>
              </a:rPr>
              <a:t>Finlands</a:t>
            </a:r>
            <a:r>
              <a:rPr lang="fi-FI" dirty="0">
                <a:solidFill>
                  <a:schemeClr val="bg1"/>
                </a:solidFill>
                <a:latin typeface="Dosis" pitchFamily="2" charset="77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Dosis" pitchFamily="2" charset="77"/>
              </a:rPr>
              <a:t>Tennisförbund</a:t>
            </a:r>
            <a:endParaRPr lang="fi-FI" dirty="0">
              <a:solidFill>
                <a:schemeClr val="bg1"/>
              </a:solidFill>
              <a:latin typeface="Dosis" pitchFamily="2" charset="77"/>
            </a:endParaRPr>
          </a:p>
        </p:txBody>
      </p:sp>
      <p:pic>
        <p:nvPicPr>
          <p:cNvPr id="8" name="Kuva 7" descr="Kuva, joka sisältää kohteen pelitalo, huone&#10;&#10;Kuvaus luotu automaattisesti">
            <a:extLst>
              <a:ext uri="{FF2B5EF4-FFF2-40B4-BE49-F238E27FC236}">
                <a16:creationId xmlns:a16="http://schemas.microsoft.com/office/drawing/2014/main" id="{0F4081DE-E390-7044-B36E-B52C7BE3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842" y="5966463"/>
            <a:ext cx="977705" cy="9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32E43-74C6-4249-A378-884E8259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Yhdessä enemmän – Yhdessä menestyen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A7F362-0173-B248-A3A3-25D2C78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Toiminta toteutetaan tiimimuotoisena:</a:t>
            </a:r>
          </a:p>
          <a:p>
            <a:r>
              <a:rPr lang="fi-FI" dirty="0"/>
              <a:t>Valmennus, pelaajat ja vanhemmat muodostavat joukkueen, vastustajat löytyvät Suomen ulkopuolelta</a:t>
            </a:r>
          </a:p>
          <a:p>
            <a:r>
              <a:rPr lang="fi-FI" dirty="0"/>
              <a:t>Menestys vaatii muita ihmisiä ympärille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37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32E43-74C6-4249-A378-884E8259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Dosis" pitchFamily="2" charset="77"/>
              </a:rPr>
              <a:t>Tennisliiton arvot ohjaavat maajoukkuetoimintaa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A7F362-0173-B248-A3A3-25D2C78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Dosis"/>
              </a:rPr>
              <a:t>Yhdessä tekeminen</a:t>
            </a:r>
          </a:p>
          <a:p>
            <a:pPr lvl="1"/>
            <a:r>
              <a:rPr lang="fi-FI" dirty="0">
                <a:latin typeface="Dosis"/>
              </a:rPr>
              <a:t>Pienen tennismaan valtti isoja vastaan</a:t>
            </a:r>
          </a:p>
          <a:p>
            <a:pPr lvl="1"/>
            <a:r>
              <a:rPr lang="fi-FI" dirty="0">
                <a:latin typeface="Dosis"/>
              </a:rPr>
              <a:t>Menestys vaatii muita</a:t>
            </a:r>
          </a:p>
          <a:p>
            <a:pPr lvl="1"/>
            <a:r>
              <a:rPr lang="fi-FI" dirty="0">
                <a:latin typeface="Dosis"/>
              </a:rPr>
              <a:t>Kohdellaan kaikkia oikeudenmukaisesti ja arvostaen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Ilo</a:t>
            </a:r>
          </a:p>
          <a:p>
            <a:pPr lvl="1"/>
            <a:r>
              <a:rPr lang="fi-FI" dirty="0">
                <a:latin typeface="Dosis"/>
              </a:rPr>
              <a:t>Vain intohimoinen suhtautuminen ja ”matkasta” nauttiminen voi johtaa huipputuloksiin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Välittäminen</a:t>
            </a:r>
          </a:p>
          <a:p>
            <a:pPr lvl="1"/>
            <a:r>
              <a:rPr lang="fi-FI" dirty="0">
                <a:latin typeface="Dosis"/>
              </a:rPr>
              <a:t>Toimintaa toteutetaan vastuullisesti osallistujien kokonaisvaltainen hyvinvointi edellä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Kehittyminen</a:t>
            </a:r>
          </a:p>
          <a:p>
            <a:pPr lvl="1"/>
            <a:r>
              <a:rPr lang="fi-FI" dirty="0">
                <a:latin typeface="Dosis"/>
              </a:rPr>
              <a:t>Onnistuaksemme meidän kaikkien tulee jatkuvasti etsiä keinoja olla parempia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Tuloksellisuus</a:t>
            </a:r>
          </a:p>
          <a:p>
            <a:pPr lvl="1"/>
            <a:r>
              <a:rPr lang="fi-FI" dirty="0">
                <a:latin typeface="Dosis"/>
              </a:rPr>
              <a:t>Huippu-urheilussa pitää uskaltaa asettaa rohkeasti rima korkealle</a:t>
            </a:r>
          </a:p>
          <a:p>
            <a:pPr marL="0" indent="0">
              <a:buNone/>
            </a:pPr>
            <a:endParaRPr lang="fi-FI" dirty="0">
              <a:latin typeface="Dos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043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50C2B-C1B6-AA4A-0C63-466F3C7D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latin typeface="Dosis"/>
              </a:rPr>
              <a:t>Valmennuskeskuksen ja maajoukkuetoiminnan arvot harjoituksissa ja kilpailumatkoilla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461ECF-15CC-D757-C267-A01CCA678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Pelaajat</a:t>
            </a:r>
          </a:p>
          <a:p>
            <a:pPr lvl="1"/>
            <a:r>
              <a:rPr lang="fi-FI" dirty="0"/>
              <a:t>Huolellinen valmistautuminen</a:t>
            </a:r>
          </a:p>
          <a:p>
            <a:pPr lvl="1"/>
            <a:r>
              <a:rPr lang="fi-FI" dirty="0"/>
              <a:t>Vaadi itseltäsi enemmän</a:t>
            </a:r>
          </a:p>
          <a:p>
            <a:pPr lvl="1"/>
            <a:r>
              <a:rPr lang="fi-FI" dirty="0"/>
              <a:t>Loppuun asti yrittäminen</a:t>
            </a:r>
          </a:p>
          <a:p>
            <a:endParaRPr lang="fi-FI" dirty="0"/>
          </a:p>
          <a:p>
            <a:r>
              <a:rPr lang="fi-FI" b="1" dirty="0"/>
              <a:t>Toimintaa ohjaavia mottoja</a:t>
            </a:r>
          </a:p>
          <a:p>
            <a:pPr lvl="1"/>
            <a:r>
              <a:rPr lang="fi-FI" dirty="0"/>
              <a:t>Joukkueena olemme vahvempia</a:t>
            </a:r>
          </a:p>
          <a:p>
            <a:pPr lvl="1"/>
            <a:r>
              <a:rPr lang="fi-FI" dirty="0"/>
              <a:t>Oppiminen ei lopu koskaan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is </a:t>
            </a:r>
            <a:r>
              <a:rPr lang="fi-FI" dirty="0" err="1"/>
              <a:t>now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BD5111-97E9-C9C9-0DBE-505DC98C2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Valmentajat</a:t>
            </a:r>
          </a:p>
          <a:p>
            <a:pPr lvl="1"/>
            <a:r>
              <a:rPr lang="fi-FI" dirty="0"/>
              <a:t>Sitoutuminen</a:t>
            </a:r>
          </a:p>
          <a:p>
            <a:pPr lvl="1"/>
            <a:r>
              <a:rPr lang="fi-FI" dirty="0"/>
              <a:t>Mahdollisuuksien antaminen</a:t>
            </a:r>
          </a:p>
          <a:p>
            <a:pPr lvl="1"/>
            <a:r>
              <a:rPr lang="fi-FI" dirty="0"/>
              <a:t>Asiantuntijuus</a:t>
            </a:r>
          </a:p>
          <a:p>
            <a:pPr lvl="1"/>
            <a:r>
              <a:rPr lang="fi-FI" dirty="0"/>
              <a:t>Esimerkillinen johtaminen</a:t>
            </a:r>
            <a:endParaRPr lang="fi-FI" b="1" dirty="0"/>
          </a:p>
          <a:p>
            <a:r>
              <a:rPr lang="fi-FI" b="1" dirty="0"/>
              <a:t>Koulutukset</a:t>
            </a:r>
          </a:p>
          <a:p>
            <a:pPr lvl="1"/>
            <a:r>
              <a:rPr lang="fi-FI" dirty="0">
                <a:hlinkClick r:id="rId2"/>
              </a:rPr>
              <a:t>SUEK Puhtaasti Paras -verkkokoulutus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SUEK Reilusti Paras – verkkokoulutus</a:t>
            </a:r>
            <a:endParaRPr lang="fi-FI" dirty="0"/>
          </a:p>
          <a:p>
            <a:pPr lvl="1"/>
            <a:r>
              <a:rPr lang="fi-FI" dirty="0"/>
              <a:t>Koulutukset ovat pakollisia kaikille maajoukkuetoimintaan osallistuville </a:t>
            </a:r>
          </a:p>
          <a:p>
            <a:pPr lvl="1"/>
            <a:r>
              <a:rPr lang="fi-FI" dirty="0"/>
              <a:t>Koulutuksia suositellaan myös vanhemmille sekä henkilökohtaisille valmentajille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6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32E43-74C6-4249-A378-884E8259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Tapahtumakohtaiset arvot</a:t>
            </a:r>
            <a:endParaRPr lang="fi-FI" dirty="0">
              <a:latin typeface="Dosis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A7F362-0173-B248-A3A3-25D2C78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Dosis"/>
              </a:rPr>
              <a:t>Esimerkki arvoista, jotka on työstettiin tukemaan Tennisliiton ja maajoukkueen arvojen toteutumista maajoukkueleirillä 14.-16.9.2022. </a:t>
            </a:r>
          </a:p>
          <a:p>
            <a:pPr marL="0" indent="0">
              <a:buNone/>
            </a:pPr>
            <a:r>
              <a:rPr lang="fi-FI" dirty="0">
                <a:latin typeface="Dosis"/>
              </a:rPr>
              <a:t>Työstöstä vastasivat ja niihin sitoutuivat allekirjoituksin leirille osallistuneet pelaajat ja valmentajat:</a:t>
            </a:r>
          </a:p>
          <a:p>
            <a:r>
              <a:rPr lang="fi-FI" dirty="0">
                <a:latin typeface="Dosis"/>
              </a:rPr>
              <a:t>Huolellinen valmistautuminen</a:t>
            </a:r>
          </a:p>
          <a:p>
            <a:r>
              <a:rPr lang="fi-FI" dirty="0">
                <a:latin typeface="Dosis"/>
              </a:rPr>
              <a:t>Ammattimaisten tapojen harjoittaminen</a:t>
            </a:r>
          </a:p>
          <a:p>
            <a:r>
              <a:rPr lang="fi-FI" dirty="0">
                <a:latin typeface="Dosis"/>
              </a:rPr>
              <a:t>Valmentajien ja harjoituskavereiden kunnioittaminen</a:t>
            </a:r>
          </a:p>
          <a:p>
            <a:r>
              <a:rPr lang="fi-FI" dirty="0">
                <a:latin typeface="Dosis"/>
              </a:rPr>
              <a:t>Loppuun asti yrittäminen</a:t>
            </a:r>
          </a:p>
          <a:p>
            <a:r>
              <a:rPr lang="fi-FI" dirty="0">
                <a:latin typeface="Dosis"/>
              </a:rPr>
              <a:t>Vaadi itseltäsi enemmän</a:t>
            </a:r>
          </a:p>
        </p:txBody>
      </p:sp>
    </p:spTree>
    <p:extLst>
      <p:ext uri="{BB962C8B-B14F-4D97-AF65-F5344CB8AC3E}">
        <p14:creationId xmlns:p14="http://schemas.microsoft.com/office/powerpoint/2010/main" val="67459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F75BEE20D8CE49AF7EF378F24EFBA2" ma:contentTypeVersion="2" ma:contentTypeDescription="Luo uusi asiakirja." ma:contentTypeScope="" ma:versionID="591b237bd74c99ecfd3f71e85896769a">
  <xsd:schema xmlns:xsd="http://www.w3.org/2001/XMLSchema" xmlns:xs="http://www.w3.org/2001/XMLSchema" xmlns:p="http://schemas.microsoft.com/office/2006/metadata/properties" xmlns:ns2="e890796b-23a0-4871-a9b2-664a099645f6" targetNamespace="http://schemas.microsoft.com/office/2006/metadata/properties" ma:root="true" ma:fieldsID="d8e477ef34ffdf822c7754de39a40bff" ns2:_="">
    <xsd:import namespace="e890796b-23a0-4871-a9b2-664a09964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0796b-23a0-4871-a9b2-664a09964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A3FEDF-7306-45C3-84B7-B486457D0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0796b-23a0-4871-a9b2-664a09964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DFD88-CC02-46DC-BD85-90F6E66BE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6E60F-2277-453B-94CD-0B4CAC59F4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8359</TotalTime>
  <Words>200</Words>
  <Application>Microsoft Office PowerPoint</Application>
  <PresentationFormat>Laajakuva</PresentationFormat>
  <Paragraphs>47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Dosis</vt:lpstr>
      <vt:lpstr>Proxima Nova</vt:lpstr>
      <vt:lpstr>Office-teema</vt:lpstr>
      <vt:lpstr>Nuorten maajoukkuetoiminnan arvot ja pelisäännöt</vt:lpstr>
      <vt:lpstr>Yhdessä enemmän – Yhdessä menestyen</vt:lpstr>
      <vt:lpstr>Tennisliiton arvot ohjaavat maajoukkuetoimintaa</vt:lpstr>
      <vt:lpstr>Valmennuskeskuksen ja maajoukkuetoiminnan arvot harjoituksissa ja kilpailumatkoilla</vt:lpstr>
      <vt:lpstr>Tapahtumakohtaiset arvot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Jarno Tiusanen</dc:creator>
  <cp:lastModifiedBy>Roope Kailaheimo</cp:lastModifiedBy>
  <cp:revision>62</cp:revision>
  <dcterms:created xsi:type="dcterms:W3CDTF">2020-05-11T05:46:11Z</dcterms:created>
  <dcterms:modified xsi:type="dcterms:W3CDTF">2023-05-25T07:07:43Z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0x010100E0F75BEE20D8CE49AF7EF378F24EFBA2</vt:lpwstr>
  </property>
</Properties>
</file>