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4" r:id="rId2"/>
    <p:sldId id="453" r:id="rId3"/>
    <p:sldId id="468" r:id="rId4"/>
    <p:sldId id="452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5DB35-0D9F-40F5-8896-BBAD0E9C0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150E17-71CF-4C3A-9D3B-1BBE7CE19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10BF98-BF16-467A-BBA5-82949108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C97855-FE42-4B24-99E4-B40C0170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74B985-5266-407A-95A3-02CA754E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49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8773BF-B68A-491C-8427-DF026C5C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44C4D1-E04B-4873-B882-0492DB82F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E32442-FB24-4990-8BAD-F3CEE08F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4B5649-6FFC-42C6-8BE5-5C2F8511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1DF0C9-2044-4A91-A9D2-7372169F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2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AE0CDA2-AB23-423B-B064-0A319B202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C31B50-0E4C-4838-A9D7-FA5CFD5DE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E24B72-6049-4F62-8DB2-BACD4575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2350E3-FAB2-4826-A193-0F74C0FC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E23258-39C1-457A-86F2-113927E4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57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1A1B9-E630-4E73-8DF6-AE266352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F32D2-B5FD-4B2C-A04D-40632461F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6C3461-1AE1-44B1-974F-A45A6AA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697B3-7427-427B-AE65-6954717D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C9035-9FDB-4860-A968-91E56E7B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4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CFA72-FFC7-42AA-A6A7-27DD7A87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601124-A2AC-4C71-BF8E-138384217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DE08C6-695D-4920-8EA0-930E044C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C5AA6F-2316-48DC-9FDB-ADB9B659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DF767C-4494-46EA-AE20-5EC9154E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34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CA52A-63F7-4917-9479-790E0130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748E56-F3E3-4403-AAAE-217A4EB8B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0197CA-4AD7-4682-AAFB-BA891A722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7EAA77-52D8-4C07-816B-788F4164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4B41E1-8B3A-4D5F-B7AA-C175CF90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338B94-0E8B-489C-BAC1-BF27FB83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0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28F0D1-7D54-44B6-9406-98A9BEC3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46DC3D-849E-4083-85BB-092FBC31F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4828A4F-F537-4667-8213-14EE6440B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6641885-B426-47EC-B04D-1F55F4B39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1CA487-209F-4E64-90EF-71E24275A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03E2BE3-82EB-4C73-BAB1-C3D48BD8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110FEF3-19A1-48E4-A574-68779510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4E89EB5-17E3-40FC-8B44-B5D6C471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3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1E87A-7A06-4152-B7A2-8355F619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EA994D4-C7CC-4EA8-8793-3F2FD176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CF07671-5FB4-4C31-8040-235D2545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24D46B-96A0-4C59-965D-B3537B25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5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445877D-CD13-4097-A94D-134A9542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CB947E-9769-4F88-B0E7-0CC0E18B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E9010E-8D29-4F83-A981-A1810F38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03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62BA92-75DC-4054-AA0E-1B15365F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C4D557-80F4-4DBC-9DCC-7F7ED95B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DDBB12-FBDB-4A49-B70E-D5A484C24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8E328E-FCF9-44E2-9D4C-08A245FC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6502C2-E0EA-4440-9D40-6C8743C9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156E71-A403-4837-9692-515A667C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46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F92FE0-0A45-4188-8705-0091191F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087CB98-4E12-4573-93A4-0DE3AAFA4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206374-4C9C-45A9-B6EF-39A3DF02E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D49861D-497A-4800-8849-FFAC8D1C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8BEACE-822D-4C81-BED2-A5CC072F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F5E509-AEE3-4B55-9031-43D3DB24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637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9D8BE14-67F2-4120-B444-91C1F1E9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FB1BE4-86AF-437A-A0FD-A57833FBF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4CC205-6060-443E-8973-5FFB0C1E6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E043-3AF6-44BB-9571-344A3E5BF3C3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41167B-83F6-4D78-8F8F-61F3A6092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A0CC83-D249-4C37-970A-AF1BBBDE4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F8C3-0894-4D76-8938-696CBBD789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5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uhtaastiparas.fi/fi/login?returnUrl=/fi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rheilu, peli, tie, kenttä&#10;&#10;Kuvaus luotu automaattisesti">
            <a:extLst>
              <a:ext uri="{FF2B5EF4-FFF2-40B4-BE49-F238E27FC236}">
                <a16:creationId xmlns:a16="http://schemas.microsoft.com/office/drawing/2014/main" id="{5CF8F4D7-7D4D-794C-A90B-06554F411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49EDCB97-6F2D-A646-AE2A-C8A120A2DCC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2429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1C00C1-C5F7-2643-A4A1-53C0B596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699" y="2676486"/>
            <a:ext cx="9372600" cy="1505028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  <a:latin typeface="Dosis" pitchFamily="2" charset="77"/>
              </a:rPr>
              <a:t>MAAJOUKKUETOIMINNAN ARVOT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FA4F223-9930-6A49-B40F-7C277EB1CB4D}"/>
              </a:ext>
            </a:extLst>
          </p:cNvPr>
          <p:cNvSpPr txBox="1"/>
          <p:nvPr/>
        </p:nvSpPr>
        <p:spPr>
          <a:xfrm>
            <a:off x="7230794" y="6162420"/>
            <a:ext cx="420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Dosis" pitchFamily="2" charset="77"/>
              </a:rPr>
              <a:t>Suomen Tennisliitto - </a:t>
            </a:r>
            <a:r>
              <a:rPr lang="fi-FI" dirty="0" err="1">
                <a:solidFill>
                  <a:schemeClr val="bg1"/>
                </a:solidFill>
                <a:latin typeface="Dosis" pitchFamily="2" charset="77"/>
              </a:rPr>
              <a:t>Finlands</a:t>
            </a:r>
            <a:r>
              <a:rPr lang="fi-FI" dirty="0">
                <a:solidFill>
                  <a:schemeClr val="bg1"/>
                </a:solidFill>
                <a:latin typeface="Dosis" pitchFamily="2" charset="77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Dosis" pitchFamily="2" charset="77"/>
              </a:rPr>
              <a:t>Tennisförbund</a:t>
            </a:r>
            <a:endParaRPr lang="fi-FI" dirty="0">
              <a:solidFill>
                <a:schemeClr val="bg1"/>
              </a:solidFill>
              <a:latin typeface="Dosis" pitchFamily="2" charset="77"/>
            </a:endParaRPr>
          </a:p>
        </p:txBody>
      </p:sp>
      <p:pic>
        <p:nvPicPr>
          <p:cNvPr id="8" name="Kuva 7" descr="Kuva, joka sisältää kohteen pelitalo, huone&#10;&#10;Kuvaus luotu automaattisesti">
            <a:extLst>
              <a:ext uri="{FF2B5EF4-FFF2-40B4-BE49-F238E27FC236}">
                <a16:creationId xmlns:a16="http://schemas.microsoft.com/office/drawing/2014/main" id="{0F4081DE-E390-7044-B36E-B52C7BE3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842" y="5966463"/>
            <a:ext cx="977705" cy="9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FB2275-31C2-42EC-A3C6-CA72DE34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latin typeface="Dosis"/>
              </a:rPr>
              <a:t>TENNISLIITON ARVOT OHJAAVAT MAAJOUKKUETOIMINTAA</a:t>
            </a:r>
            <a:endParaRPr lang="fi-FI" sz="2800" b="1" dirty="0">
              <a:latin typeface="Dosis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E62BE8A-F815-4B2B-9BB2-42FDE54E6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3"/>
            <a:ext cx="10515601" cy="43513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Dosis"/>
              </a:rPr>
              <a:t>Yhdessä tekeminen</a:t>
            </a:r>
          </a:p>
          <a:p>
            <a:pPr lvl="1"/>
            <a:r>
              <a:rPr lang="fi-FI" dirty="0">
                <a:latin typeface="Dosis"/>
              </a:rPr>
              <a:t>Pienen tennismaan valtti isoja vastaan</a:t>
            </a:r>
          </a:p>
          <a:p>
            <a:pPr lvl="1"/>
            <a:r>
              <a:rPr lang="fi-FI" dirty="0">
                <a:latin typeface="Dosis"/>
              </a:rPr>
              <a:t>Menestys vaatii muita</a:t>
            </a:r>
          </a:p>
          <a:p>
            <a:pPr lvl="1"/>
            <a:r>
              <a:rPr lang="fi-FI" dirty="0">
                <a:latin typeface="Dosis"/>
              </a:rPr>
              <a:t>Kohdellaan kaikkia oikeudenmukaisesti ja arvostaen</a:t>
            </a:r>
          </a:p>
          <a:p>
            <a:pPr marL="0" indent="0">
              <a:buNone/>
            </a:pPr>
            <a:r>
              <a:rPr lang="fi-FI" b="1" dirty="0">
                <a:latin typeface="Dosis"/>
              </a:rPr>
              <a:t>Ilo</a:t>
            </a:r>
          </a:p>
          <a:p>
            <a:pPr lvl="1"/>
            <a:r>
              <a:rPr lang="fi-FI" dirty="0">
                <a:latin typeface="Dosis"/>
              </a:rPr>
              <a:t>Vain intohimoinen suhtautuminen ja ”matkasta” nauttiminen voi johtaa huipputuloksiin</a:t>
            </a:r>
          </a:p>
          <a:p>
            <a:pPr marL="0" indent="0">
              <a:buNone/>
            </a:pPr>
            <a:r>
              <a:rPr lang="fi-FI" b="1" dirty="0">
                <a:latin typeface="Dosis"/>
              </a:rPr>
              <a:t>Välittäminen</a:t>
            </a:r>
          </a:p>
          <a:p>
            <a:pPr lvl="1"/>
            <a:r>
              <a:rPr lang="fi-FI" dirty="0">
                <a:latin typeface="Dosis"/>
              </a:rPr>
              <a:t>Toimintaa toteutetaan vastuullisesti osallistujien kokonaisvaltainen hyvinvointi edellä</a:t>
            </a:r>
          </a:p>
          <a:p>
            <a:pPr marL="0" indent="0">
              <a:buNone/>
            </a:pPr>
            <a:r>
              <a:rPr lang="fi-FI" b="1" dirty="0">
                <a:latin typeface="Dosis"/>
              </a:rPr>
              <a:t>Kehittyminen</a:t>
            </a:r>
          </a:p>
          <a:p>
            <a:pPr lvl="1"/>
            <a:r>
              <a:rPr lang="fi-FI" dirty="0">
                <a:latin typeface="Dosis"/>
              </a:rPr>
              <a:t>Onnistuaksemme meidän kaikkien pitää jatkuvasti etsiä keinoja olla parempia</a:t>
            </a:r>
          </a:p>
          <a:p>
            <a:pPr marL="0" indent="0">
              <a:buNone/>
            </a:pPr>
            <a:r>
              <a:rPr lang="fi-FI" b="1" dirty="0">
                <a:latin typeface="Dosis"/>
              </a:rPr>
              <a:t>Tuloksellisuus</a:t>
            </a:r>
          </a:p>
          <a:p>
            <a:pPr lvl="1"/>
            <a:r>
              <a:rPr lang="fi-FI" dirty="0">
                <a:latin typeface="Dosis"/>
              </a:rPr>
              <a:t>Huippu-urheilussa pitää uskaltaa asettaa rohkeasti rima korkealle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648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22CFF-8192-4E7C-A400-3D4247A0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26" y="375757"/>
            <a:ext cx="124046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>
                <a:latin typeface="Dosis"/>
              </a:rPr>
              <a:t>VALMENNUSKESKUKSEN SEKÄ MAAJOUKKUETOIMINNAN ARVOT HARJOITUKSISSA JA KILPAILUMATKOILLA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BB409B-D563-4FB4-A2C4-81DD87C32A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Pelaajat</a:t>
            </a:r>
          </a:p>
          <a:p>
            <a:pPr lvl="1"/>
            <a:r>
              <a:rPr lang="fi-FI" dirty="0"/>
              <a:t>Huolellinen valmistautuminen</a:t>
            </a:r>
          </a:p>
          <a:p>
            <a:pPr lvl="1"/>
            <a:r>
              <a:rPr lang="fi-FI" dirty="0"/>
              <a:t>Vaadi itseltäsi enemmän</a:t>
            </a:r>
          </a:p>
          <a:p>
            <a:pPr lvl="1"/>
            <a:r>
              <a:rPr lang="fi-FI" dirty="0"/>
              <a:t>Loppuun asti yrittäminen</a:t>
            </a:r>
          </a:p>
          <a:p>
            <a:endParaRPr lang="fi-FI" dirty="0"/>
          </a:p>
          <a:p>
            <a:r>
              <a:rPr lang="fi-FI" b="1" dirty="0"/>
              <a:t>Toimintaa ohjaavia mottoja</a:t>
            </a:r>
          </a:p>
          <a:p>
            <a:pPr lvl="1"/>
            <a:r>
              <a:rPr lang="fi-FI" dirty="0"/>
              <a:t>Joukkueena olemme vahvempia</a:t>
            </a:r>
          </a:p>
          <a:p>
            <a:pPr lvl="1"/>
            <a:r>
              <a:rPr lang="fi-FI" dirty="0"/>
              <a:t>Oppiminen ei lopu koskaan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is </a:t>
            </a:r>
            <a:r>
              <a:rPr lang="fi-FI" dirty="0" err="1"/>
              <a:t>now</a:t>
            </a:r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348BDD-126E-46A8-94A5-C196D8050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Valmentajat</a:t>
            </a:r>
          </a:p>
          <a:p>
            <a:pPr lvl="1"/>
            <a:r>
              <a:rPr lang="fi-FI" dirty="0"/>
              <a:t>Sitoutuminen</a:t>
            </a:r>
          </a:p>
          <a:p>
            <a:pPr lvl="1"/>
            <a:r>
              <a:rPr lang="fi-FI" dirty="0"/>
              <a:t>Mahdollisuuksien antaminen</a:t>
            </a:r>
          </a:p>
          <a:p>
            <a:pPr lvl="1"/>
            <a:r>
              <a:rPr lang="fi-FI" dirty="0"/>
              <a:t>Asiantuntijuus</a:t>
            </a:r>
          </a:p>
          <a:p>
            <a:pPr lvl="1"/>
            <a:r>
              <a:rPr lang="fi-FI" dirty="0"/>
              <a:t>Esimerkillinen johtaminen</a:t>
            </a:r>
            <a:endParaRPr lang="fi-FI" b="1" dirty="0"/>
          </a:p>
          <a:p>
            <a:r>
              <a:rPr lang="fi-FI" b="1" dirty="0"/>
              <a:t>Koulutukset</a:t>
            </a:r>
          </a:p>
          <a:p>
            <a:pPr lvl="1"/>
            <a:r>
              <a:rPr lang="fi-FI" dirty="0">
                <a:hlinkClick r:id="rId2"/>
              </a:rPr>
              <a:t>SUEK Puhtaasti Paras -verkkokoulutus</a:t>
            </a:r>
            <a:endParaRPr lang="fi-FI" dirty="0"/>
          </a:p>
          <a:p>
            <a:pPr lvl="1"/>
            <a:r>
              <a:rPr lang="fi-FI" dirty="0">
                <a:hlinkClick r:id="rId2"/>
              </a:rPr>
              <a:t>SUEK Reilusti Paras – verkkokoulutus</a:t>
            </a:r>
            <a:endParaRPr lang="fi-FI" dirty="0"/>
          </a:p>
          <a:p>
            <a:pPr lvl="1"/>
            <a:r>
              <a:rPr lang="fi-FI" dirty="0"/>
              <a:t>Koulutukset ovat pakollisia kaikille maajoukkuetoimintaan osallistuville </a:t>
            </a:r>
          </a:p>
          <a:p>
            <a:pPr lvl="1"/>
            <a:r>
              <a:rPr lang="fi-FI" dirty="0"/>
              <a:t>Koulutuksia suositellaan myös vanhemmille sekä henkilökohtaisille valmentajille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91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8CEDC1-A358-4FF7-A49F-0669B369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>
                <a:latin typeface="Dosis"/>
              </a:rPr>
              <a:t>TAPAHTUMAKOHTAISET ARVOT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F88053-7E2D-4E2F-A64D-0F31859BF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Dosis"/>
              </a:rPr>
              <a:t>Esimerkki arvoista, jotka on työstettiin tukemaan Tennisliiton ja maajoukkueen arvojen toteutumista maajoukkueleirillä 14.-16.9.2022. </a:t>
            </a:r>
          </a:p>
          <a:p>
            <a:pPr marL="0" indent="0">
              <a:buNone/>
            </a:pPr>
            <a:r>
              <a:rPr lang="fi-FI" dirty="0">
                <a:latin typeface="Dosis"/>
              </a:rPr>
              <a:t>Työstöstä vastasivat ja niihin sitoutuivat allekirjoituksin leirille osallistuneet pelaajat ja valmentajat:</a:t>
            </a:r>
          </a:p>
          <a:p>
            <a:r>
              <a:rPr lang="fi-FI" dirty="0">
                <a:latin typeface="Dosis"/>
              </a:rPr>
              <a:t>Huolellinen valmistautuminen</a:t>
            </a:r>
          </a:p>
          <a:p>
            <a:r>
              <a:rPr lang="fi-FI" dirty="0">
                <a:latin typeface="Dosis"/>
              </a:rPr>
              <a:t>Ammattimaisten tapojen harjoittaminen</a:t>
            </a:r>
          </a:p>
          <a:p>
            <a:r>
              <a:rPr lang="fi-FI" dirty="0">
                <a:latin typeface="Dosis"/>
              </a:rPr>
              <a:t>Valmentajien ja harjoituskavereiden kunnioittaminen</a:t>
            </a:r>
          </a:p>
          <a:p>
            <a:r>
              <a:rPr lang="fi-FI" dirty="0">
                <a:latin typeface="Dosis"/>
              </a:rPr>
              <a:t>Loppuun asti yrittäminen</a:t>
            </a:r>
          </a:p>
          <a:p>
            <a:r>
              <a:rPr lang="fi-FI" dirty="0">
                <a:latin typeface="Dosis"/>
              </a:rPr>
              <a:t>Vaadi itseltäsi enemmän</a:t>
            </a:r>
          </a:p>
          <a:p>
            <a:endParaRPr lang="fi-FI" dirty="0"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15106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171</Words>
  <Application>Microsoft Office PowerPoint</Application>
  <PresentationFormat>Laajakuva</PresentationFormat>
  <Paragraphs>43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Dosis</vt:lpstr>
      <vt:lpstr>Office-teema</vt:lpstr>
      <vt:lpstr>MAAJOUKKUETOIMINNAN ARVOT </vt:lpstr>
      <vt:lpstr>TENNISLIITON ARVOT OHJAAVAT MAAJOUKKUETOIMINTAA</vt:lpstr>
      <vt:lpstr>VALMENNUSKESKUKSEN SEKÄ MAAJOUKKUETOIMINNAN ARVOT HARJOITUKSISSA JA KILPAILUMATKOILLA</vt:lpstr>
      <vt:lpstr>TAPAHTUMAKOHTAISET ARVOT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MAAJOUKKUETOIMINNAN ARVOT </dc:title>
  <dc:creator>Roope Kailaheimo</dc:creator>
  <cp:lastModifiedBy>Roope Kailaheimo</cp:lastModifiedBy>
  <cp:revision>1</cp:revision>
  <dcterms:created xsi:type="dcterms:W3CDTF">2022-11-10T13:13:59Z</dcterms:created>
  <dcterms:modified xsi:type="dcterms:W3CDTF">2022-11-10T13:22:41Z</dcterms:modified>
</cp:coreProperties>
</file>